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25" d="100"/>
          <a:sy n="125" d="100"/>
        </p:scale>
        <p:origin x="1110" y="16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4410" y="2204864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Аппараты очистки воздуха от паров бензина и дизельного топлива серий ФБ* и ФД*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Пётр\Desktop\fb50_2012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73016"/>
            <a:ext cx="2065412" cy="311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F:\1\logotip2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39" y="132877"/>
            <a:ext cx="3142233" cy="142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670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Конструкция аппаратов ФБ*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Аппараты представляют собой цилиндрическое устройство неразборного типа, состоящее из обечайки с фланцевыми (или резьбовыми) соединениями: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для соединения аппарата с дыхательной трубой (снизу)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второе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дыхательным клапаном (сверху) типа СКДМ (или его аналогом) в соответствии с их присоединительными размерами.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Цилиндрическая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часть аппарата и переходные фланцы изготовлены из ПВХ.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Материалом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герметизации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межфланцевых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соединений служит МБС резина.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качестве фильтрующей перегородки используется многослойный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блок, свойства материалов которого, а также термодинамические процессы, возникающие в пограничных условиях множества фильтрующих слоев,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взаимоперераспределяющих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поток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газовоздушной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смеси, позволяет производить эффективные термодинамические процессы удаления паров непредельных углеводородов С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-С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(бензина) с их частичным возвратом в топливную емкость в процессе десорбции.</a:t>
            </a:r>
          </a:p>
        </p:txBody>
      </p:sp>
    </p:spTree>
    <p:extLst>
      <p:ext uri="{BB962C8B-B14F-4D97-AF65-F5344CB8AC3E}">
        <p14:creationId xmlns:p14="http://schemas.microsoft.com/office/powerpoint/2010/main" val="1511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Технические характеристики аппаратов ФБ*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205154"/>
              </p:ext>
            </p:extLst>
          </p:nvPr>
        </p:nvGraphicFramePr>
        <p:xfrm>
          <a:off x="683568" y="1412837"/>
          <a:ext cx="8064894" cy="5309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571"/>
                <a:gridCol w="2392296"/>
                <a:gridCol w="1848571"/>
                <a:gridCol w="987918"/>
                <a:gridCol w="987538"/>
              </a:tblGrid>
              <a:tr h="173598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 показателя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Значение показателя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18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ФБ(ФД)-</a:t>
                      </a:r>
                      <a:b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ФБ(ФД)-</a:t>
                      </a:r>
                      <a:b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ФБ(ФД)-</a:t>
                      </a:r>
                      <a:b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100У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</a:tr>
              <a:tr h="22746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Номинал. пропускная способность по воздуху, м</a:t>
                      </a:r>
                      <a:r>
                        <a:rPr lang="ru-RU" sz="1100" baseline="30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/час, не менее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46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Максим. пропускная способность по воздуху, м</a:t>
                      </a:r>
                      <a:r>
                        <a:rPr lang="ru-RU" sz="1100" baseline="30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/час, не более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Максим. рабочее давление в корпусе, Па, не более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46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Рабочий вакуум на фильтр. блоке, Па (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мм.вод.ст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.), не более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(10)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46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Пробное испытательное давление на прочность, МПа (кгс/см</a:t>
                      </a:r>
                      <a:r>
                        <a:rPr lang="ru-RU" sz="1100" baseline="30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 (3,0)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Рабочая температура среды, °С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 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рабочей среды*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опасности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по ГОСТ 12.1.007-76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Взрывоопасность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Пожароопасность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Эффективность очистки, %, не менее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стационарном режиме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режиме загрузки топлива в емкость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Габаритные размеры аппарата, мм, не более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диаметр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Присоединительные размеры (вход/выход)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диаметр межцентрового расстояния фланца, мм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диаметр шпильки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 10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 14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шпилек, шт.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Масса (в сборе),  кг,  не более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</a:tr>
              <a:tr h="1735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Рабочий диапазон температур, °С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- 40 … + 40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Допустимая сейсмичность, балл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11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Расчетный срок службы аппарата, месяцев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9" marR="6269" marT="6269" marB="626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51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Технические характеристики аппаратов ФБ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964303"/>
              </p:ext>
            </p:extLst>
          </p:nvPr>
        </p:nvGraphicFramePr>
        <p:xfrm>
          <a:off x="467545" y="2420888"/>
          <a:ext cx="8136904" cy="34563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87403"/>
                <a:gridCol w="2328276"/>
                <a:gridCol w="1621225"/>
              </a:tblGrid>
              <a:tr h="1244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Наименование продукции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Марка аппарата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Тип дыхательного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клапана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7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Аппарат для улавливания паров бензина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«ФБ-50»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СМДК – 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«ФБ-100», «ФБ-100У»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СМДК –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7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Аппарат для улавливания паров дизельного  топлива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«ФД-50»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СМДК – 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«ФД-100», «ФД-100У»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СМДК –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484784"/>
            <a:ext cx="11562722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Марки аппаратов и типы совмещаемых с ними дыхательных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клапанов  приведены в таблице.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Стоимость аппаратов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025089"/>
              </p:ext>
            </p:extLst>
          </p:nvPr>
        </p:nvGraphicFramePr>
        <p:xfrm>
          <a:off x="683568" y="1844824"/>
          <a:ext cx="7632850" cy="3168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3866"/>
                <a:gridCol w="1303866"/>
                <a:gridCol w="1303866"/>
                <a:gridCol w="1303866"/>
                <a:gridCol w="1294348"/>
                <a:gridCol w="1123038"/>
              </a:tblGrid>
              <a:tr h="9541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аппарата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аппарата за единицу, руб. с (НДС)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– 10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– 15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– 25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&gt;25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738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ФБ-50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35 000,00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33 500,00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32 500,00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30 500,00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29 000,00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738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ФБ-100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40 000,00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39 000,00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38 000,00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35 500,00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33 000,00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9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Контакты фирмы-изготовителя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НПП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Мировые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Водные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Технологии“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Тел.: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  (495) 944-71-90, (495) 972-71-11, (495) 944-66-89.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Факс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 (495) 944-57-11, (495) 972-57-11.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mvt.info@mail.ru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Cайт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www.wwtec.ru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работы: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пн-пт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-18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сб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-16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 124460,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г.Москва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г.Зеленоград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Восточная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промзона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проезд 4807, д.2, стр.4.</a:t>
            </a:r>
          </a:p>
        </p:txBody>
      </p:sp>
    </p:spTree>
    <p:extLst>
      <p:ext uri="{BB962C8B-B14F-4D97-AF65-F5344CB8AC3E}">
        <p14:creationId xmlns:p14="http://schemas.microsoft.com/office/powerpoint/2010/main" val="37821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Назначение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аппаратов ФБ*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Аппарат для очистки воздуха от паров бензина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дизельного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топлива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предназначен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использования в системах вентиляции резервуаров для хранения и транспортировки нефтепродуктов, а также в технологических установках, 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требуется отделение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фракций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нефтепродуктов 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выделяемой паровоздушной смеси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510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Эффективность аппаратов ФБ*(ФД*)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Установка аппаратов очистки воздуха ФБ на АЗС эффективна с экономической, экологической и эксплуатационной точек зрения.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          Экономический эффект: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Годовой атмосферный выброс легких фракций углеводородов в России превышает 1,223 млн т/год, в остальных странах мира 3,81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млн.т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/год &gt; стоимость теряемых углеводородов превышает в России 407,3 млн. $/год, в остальных странах мира 1269 млн. $/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Насыщенные пары бензина при температуре 0°C содержат приблизительно 0,6 кг бензина на 1 куб. метр, что равняется 1 литру восстановленного бензина. При температуре 25° C насыщенные пары содержат приблизительно 2 литра бензина на 1 кубический метр. При нормальных условиях терминал хранения бензина сможет в среднем восстанавливать приблизительно 1500 литров бензина на каждые 1000 кубических метров транспортируемого бензина.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9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потерь топлива на АЗС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96944" cy="551040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0D8E8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4241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Экономический эффект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Потери углеводородов при «больших дыханиях» вызваны сжатием паровоздушной смеси в газовом пространстве (ГП) резервуара поступающим в него жидким нефтепродуктом. Содержание паров в ГП повышается в процессе заполнения резервуара, однако основная масса паров углеводородов накапливается в ГП в период хранения нефтепродукта в резервуаре.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заключению независимых фирм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аппараты очистки выбросов воздуха от паров бензина серии ФБ позволяют экономить до 1000 л топлива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месяц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u="sng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u="sng" dirty="0" smtClean="0">
                <a:solidFill>
                  <a:srgbClr val="C00000"/>
                </a:solidFill>
              </a:rPr>
              <a:t>Таким образом, аппараты ФБ :</a:t>
            </a:r>
          </a:p>
          <a:p>
            <a:pPr marL="514350" indent="-514350" algn="just">
              <a:buAutoNum type="arabicPeriod"/>
            </a:pPr>
            <a:r>
              <a:rPr lang="ru-RU" u="sng" dirty="0" smtClean="0">
                <a:solidFill>
                  <a:srgbClr val="C00000"/>
                </a:solidFill>
              </a:rPr>
              <a:t>Возвращают до 95% потерь топлива в резервуар</a:t>
            </a:r>
          </a:p>
          <a:p>
            <a:pPr marL="514350" indent="-514350" algn="just">
              <a:buAutoNum type="arabicPeriod"/>
            </a:pPr>
            <a:r>
              <a:rPr lang="ru-RU" u="sng" dirty="0" smtClean="0">
                <a:solidFill>
                  <a:srgbClr val="C00000"/>
                </a:solidFill>
              </a:rPr>
              <a:t>Позволяют экономить до 1000 л топлива в месяц</a:t>
            </a:r>
          </a:p>
          <a:p>
            <a:pPr marL="514350" indent="-514350" algn="just">
              <a:buAutoNum type="arabicPeriod"/>
            </a:pPr>
            <a:r>
              <a:rPr lang="ru-RU" u="sng" dirty="0" smtClean="0">
                <a:solidFill>
                  <a:srgbClr val="C00000"/>
                </a:solidFill>
              </a:rPr>
              <a:t>Окупаются в течение 2-х месяцев</a:t>
            </a:r>
          </a:p>
        </p:txBody>
      </p:sp>
    </p:spTree>
    <p:extLst>
      <p:ext uri="{BB962C8B-B14F-4D97-AF65-F5344CB8AC3E}">
        <p14:creationId xmlns:p14="http://schemas.microsoft.com/office/powerpoint/2010/main" val="25620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Экологический эффект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Предотвращение выбросов углеводородов в окружающую атмосферу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превысит прямой эффект (от возврата углеводородов потребителю) в 5-8 раз: пары бензина обладают прямым токсичным и канцерогенным воздействием - в основном, за счет бензола и оливина (возрастает риск лейкемии).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 smtClean="0"/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бензозаправочных станциях производительностью 80 000 – 100 000 л/сутки обнаруживается концентрация бензола в воздухе более 23 мг/л (доказано, что бензол вызывает рак).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Работники АЗС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подвергаются в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300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раз большему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риску заболеть раком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чем другие люди, а жители близлежащих жилых кварталов - в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раз.</a:t>
            </a:r>
          </a:p>
        </p:txBody>
      </p:sp>
    </p:spTree>
    <p:extLst>
      <p:ext uri="{BB962C8B-B14F-4D97-AF65-F5344CB8AC3E}">
        <p14:creationId xmlns:p14="http://schemas.microsoft.com/office/powerpoint/2010/main" val="10502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Экологический эффект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i="1" dirty="0"/>
              <a:t>Особую опасность </a:t>
            </a:r>
            <a:r>
              <a:rPr lang="ru-RU" sz="3800" dirty="0"/>
              <a:t>для человека в парах бензина представляют </a:t>
            </a:r>
            <a:r>
              <a:rPr lang="ru-RU" sz="3800" i="1" dirty="0"/>
              <a:t>ароматические углеводороды</a:t>
            </a:r>
            <a:r>
              <a:rPr lang="ru-RU" sz="3800" dirty="0"/>
              <a:t>, а именно: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бензол </a:t>
            </a:r>
            <a:r>
              <a:rPr lang="ru-RU" sz="3800" dirty="0"/>
              <a:t>– 2,3%; толуол – 2,2%; ксилол – 0,3%; этилбензол – 0,06%, а также непредельные углеводороды – 2,5% , которые, как правило, составляют 7 – 10% от общей суммы бензиновых выбросов.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i="1" dirty="0" smtClean="0"/>
              <a:t>Непредельные </a:t>
            </a:r>
            <a:r>
              <a:rPr lang="ru-RU" sz="3800" i="1" dirty="0"/>
              <a:t>углеводороды</a:t>
            </a:r>
            <a:r>
              <a:rPr lang="ru-RU" sz="3800" dirty="0"/>
              <a:t>, бензол, толуол, ксилол, этилбензол, </a:t>
            </a:r>
            <a:r>
              <a:rPr lang="ru-RU" sz="3800" dirty="0" err="1"/>
              <a:t>бензопирен</a:t>
            </a:r>
            <a:r>
              <a:rPr lang="ru-RU" sz="3800" dirty="0"/>
              <a:t> представляют для человека </a:t>
            </a:r>
            <a:r>
              <a:rPr lang="ru-RU" sz="3800" i="1" dirty="0"/>
              <a:t>серьезную опасность</a:t>
            </a:r>
            <a:r>
              <a:rPr lang="ru-RU" sz="3800" dirty="0"/>
              <a:t>: заболевания крови, нервной системы, печени и даже канцерогенез.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В </a:t>
            </a:r>
            <a:r>
              <a:rPr lang="ru-RU" sz="3800" dirty="0"/>
              <a:t>результате фотохимических реакций под воздействием  солнечных лучей, выбросы этих веществ обладают </a:t>
            </a:r>
            <a:r>
              <a:rPr lang="ru-RU" sz="3800" i="1" dirty="0"/>
              <a:t>на два порядка большей токсичностью</a:t>
            </a:r>
            <a:r>
              <a:rPr lang="ru-RU" sz="3800" dirty="0"/>
              <a:t>, чем сами предельные углеводороды С</a:t>
            </a:r>
            <a:r>
              <a:rPr lang="ru-RU" sz="3800" baseline="-25000" dirty="0"/>
              <a:t>1</a:t>
            </a:r>
            <a:r>
              <a:rPr lang="ru-RU" sz="3800" dirty="0"/>
              <a:t>-С</a:t>
            </a:r>
            <a:r>
              <a:rPr lang="ru-RU" sz="3800" baseline="-25000" dirty="0"/>
              <a:t>5</a:t>
            </a:r>
            <a:r>
              <a:rPr lang="ru-RU" sz="3800" dirty="0"/>
              <a:t> и </a:t>
            </a:r>
            <a:r>
              <a:rPr lang="ru-RU" sz="3800" dirty="0" smtClean="0"/>
              <a:t>С</a:t>
            </a:r>
            <a:r>
              <a:rPr lang="ru-RU" sz="3800" baseline="-25000" dirty="0" smtClean="0"/>
              <a:t>6</a:t>
            </a:r>
            <a:r>
              <a:rPr lang="ru-RU" sz="3800" dirty="0" smtClean="0"/>
              <a:t>-С</a:t>
            </a:r>
            <a:r>
              <a:rPr lang="ru-RU" sz="3800" baseline="-25000" dirty="0" smtClean="0"/>
              <a:t>10,</a:t>
            </a:r>
            <a:r>
              <a:rPr lang="ru-RU" sz="3800" dirty="0" smtClean="0"/>
              <a:t>содержащиеся </a:t>
            </a:r>
            <a:r>
              <a:rPr lang="ru-RU" sz="3800" dirty="0"/>
              <a:t>в топливе</a:t>
            </a:r>
            <a:r>
              <a:rPr lang="ru-RU" sz="3800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5100" u="sng" dirty="0">
                <a:solidFill>
                  <a:srgbClr val="C00000"/>
                </a:solidFill>
              </a:rPr>
              <a:t>Таким образом, аппараты ФБ </a:t>
            </a:r>
            <a:r>
              <a:rPr lang="ru-RU" sz="5100" u="sng" dirty="0" smtClean="0">
                <a:solidFill>
                  <a:srgbClr val="C00000"/>
                </a:solidFill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ru-RU" sz="5100" u="sng" dirty="0" smtClean="0">
                <a:solidFill>
                  <a:srgbClr val="C00000"/>
                </a:solidFill>
              </a:rPr>
              <a:t>Очищают воздух от паров нефтепродуктов</a:t>
            </a:r>
            <a:endParaRPr lang="ru-RU" sz="5100" u="sng" dirty="0">
              <a:solidFill>
                <a:srgbClr val="C00000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5100" u="sng" dirty="0" smtClean="0">
                <a:solidFill>
                  <a:srgbClr val="C00000"/>
                </a:solidFill>
              </a:rPr>
              <a:t>Снижают риск заболеваний персонала АЗС и жителей близлежащих районов</a:t>
            </a:r>
            <a:endParaRPr lang="ru-RU" sz="5100" u="sng" dirty="0">
              <a:solidFill>
                <a:srgbClr val="C00000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5100" u="sng" dirty="0" smtClean="0">
                <a:solidFill>
                  <a:srgbClr val="C00000"/>
                </a:solidFill>
              </a:rPr>
              <a:t>Позволяют соблюсти Европейские экологические стандарты</a:t>
            </a:r>
            <a:endParaRPr lang="ru-RU" sz="51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Эксплуатационный эффект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7931224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как 1 – 7% смесь бензина с атмосферным воздухом 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взрывоопасна, необходимо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соблюдать меры предосторожности при хранении, использовании и транспортировке бензина, избегая контакта с источником воспламенения, способный вызвать возгорание паров бензина.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Аппараты ФБ улавливают до 90% паров топлива и значительно увеличивают пожарную и взрывобезопасность АЗС.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3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действия аппаратов ФБ*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21744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действия основан на определенной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олеофобности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фильтрующего слоя (отталкивания паров бензина или дизельного топлива) во взаимосвязи с капиллярной конденсацией в микропористых структурах фильтрующих слоев и последующей адсорбцией (хемосорбцией) паров бензина или дизельного топлива. Гигроскопичность наполнителей в момент заправки позволяет удерживать пары топлива, находящиеся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газовом пространстве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резервуара, и позволяет не выпускать его в воздух.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оптимальной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скорости подачи топлива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можно получить одновременно сосуществование 2-х эффектов.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идет конденсация в каналах, при этом мелкодисперсная паровая фаза удерживается капиллярами, попадая в гигроскопические структуры, а затем начинается укрупнение капель, которые за счет гигроскопичности удерживаются в капиллярном слое.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движение (реверсивное течение), т.е. движение воздуха в процессе опорожнения топливного резервуара, позволяет восстановить работоспособность поглотителя, поэтому необходимо время между заправками резервуаров (не менее 12-ти часов). В момент разбора топлива при понижении уровня его в резервуаре, создается разрежение ниже атмосферного давления и идет всасывание паров и конденсация в топливный бак из капиллярных структур. Таким образом, создается возможность возврата топлива обратно в резервуар.</a:t>
            </a:r>
          </a:p>
        </p:txBody>
      </p:sp>
    </p:spTree>
    <p:extLst>
      <p:ext uri="{BB962C8B-B14F-4D97-AF65-F5344CB8AC3E}">
        <p14:creationId xmlns:p14="http://schemas.microsoft.com/office/powerpoint/2010/main" val="6785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764</Words>
  <Application>Microsoft Office PowerPoint</Application>
  <PresentationFormat>Экран (4:3)</PresentationFormat>
  <Paragraphs>165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Аппараты очистки воздуха от паров бензина и дизельного топлива серий ФБ* и ФД* </vt:lpstr>
      <vt:lpstr>Назначение аппаратов ФБ*</vt:lpstr>
      <vt:lpstr>Эффективность аппаратов ФБ*(ФД*)</vt:lpstr>
      <vt:lpstr>Структура потерь топлива на АЗС</vt:lpstr>
      <vt:lpstr>Экономический эффект</vt:lpstr>
      <vt:lpstr>Экологический эффект</vt:lpstr>
      <vt:lpstr>Экологический эффект</vt:lpstr>
      <vt:lpstr>Эксплуатационный эффект</vt:lpstr>
      <vt:lpstr>Принцип действия аппаратов ФБ*</vt:lpstr>
      <vt:lpstr>Конструкция аппаратов ФБ*</vt:lpstr>
      <vt:lpstr>Технические характеристики аппаратов ФБ*</vt:lpstr>
      <vt:lpstr>Технические характеристики аппаратов ФБ*</vt:lpstr>
      <vt:lpstr>Стоимость аппаратов</vt:lpstr>
      <vt:lpstr>Контакты фирмы-изготовителя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Аппараты очистки воздуха от паров бензина и дизельного топлива серий ФБ* и ФД*</dc:title>
  <dc:creator>Пётр</dc:creator>
  <cp:lastModifiedBy>Николай</cp:lastModifiedBy>
  <cp:revision>25</cp:revision>
  <dcterms:created xsi:type="dcterms:W3CDTF">2012-12-25T08:06:49Z</dcterms:created>
  <dcterms:modified xsi:type="dcterms:W3CDTF">2013-05-30T10:21:09Z</dcterms:modified>
</cp:coreProperties>
</file>